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3429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10287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7145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2057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24003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743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2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1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>
        <a:font>
          <a:latin typeface="Helvetica Neue Medium"/>
          <a:ea typeface="Helvetica Neue Medium"/>
          <a:cs typeface="Helvetica Neue Medium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46"/>
    <p:restoredTop sz="93129"/>
  </p:normalViewPr>
  <p:slideViewPr>
    <p:cSldViewPr snapToGrid="0" snapToObjects="1">
      <p:cViewPr varScale="1">
        <p:scale>
          <a:sx n="80" d="100"/>
          <a:sy n="80" d="100"/>
        </p:scale>
        <p:origin x="2480" y="2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6974394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584200" latinLnBrk="0">
      <a:defRPr sz="2200">
        <a:latin typeface="Lucida Grande"/>
        <a:ea typeface="Lucida Grande"/>
        <a:cs typeface="Lucida Grande"/>
        <a:sym typeface="Lucida Grande"/>
      </a:defRPr>
    </a:lvl1pPr>
    <a:lvl2pPr indent="228600" defTabSz="584200" latinLnBrk="0">
      <a:defRPr sz="2200">
        <a:latin typeface="Lucida Grande"/>
        <a:ea typeface="Lucida Grande"/>
        <a:cs typeface="Lucida Grande"/>
        <a:sym typeface="Lucida Grande"/>
      </a:defRPr>
    </a:lvl2pPr>
    <a:lvl3pPr indent="457200" defTabSz="584200" latinLnBrk="0">
      <a:defRPr sz="2200">
        <a:latin typeface="Lucida Grande"/>
        <a:ea typeface="Lucida Grande"/>
        <a:cs typeface="Lucida Grande"/>
        <a:sym typeface="Lucida Grande"/>
      </a:defRPr>
    </a:lvl3pPr>
    <a:lvl4pPr indent="685800" defTabSz="584200" latinLnBrk="0">
      <a:defRPr sz="2200">
        <a:latin typeface="Lucida Grande"/>
        <a:ea typeface="Lucida Grande"/>
        <a:cs typeface="Lucida Grande"/>
        <a:sym typeface="Lucida Grande"/>
      </a:defRPr>
    </a:lvl4pPr>
    <a:lvl5pPr indent="914400" defTabSz="584200" latinLnBrk="0">
      <a:defRPr sz="2200">
        <a:latin typeface="Lucida Grande"/>
        <a:ea typeface="Lucida Grande"/>
        <a:cs typeface="Lucida Grande"/>
        <a:sym typeface="Lucida Grande"/>
      </a:defRPr>
    </a:lvl5pPr>
    <a:lvl6pPr indent="1143000" defTabSz="584200" latinLnBrk="0">
      <a:defRPr sz="2200">
        <a:latin typeface="Lucida Grande"/>
        <a:ea typeface="Lucida Grande"/>
        <a:cs typeface="Lucida Grande"/>
        <a:sym typeface="Lucida Grande"/>
      </a:defRPr>
    </a:lvl6pPr>
    <a:lvl7pPr indent="1371600" defTabSz="584200" latinLnBrk="0">
      <a:defRPr sz="2200">
        <a:latin typeface="Lucida Grande"/>
        <a:ea typeface="Lucida Grande"/>
        <a:cs typeface="Lucida Grande"/>
        <a:sym typeface="Lucida Grande"/>
      </a:defRPr>
    </a:lvl7pPr>
    <a:lvl8pPr indent="1600200" defTabSz="584200" latinLnBrk="0">
      <a:defRPr sz="2200">
        <a:latin typeface="Lucida Grande"/>
        <a:ea typeface="Lucida Grande"/>
        <a:cs typeface="Lucida Grande"/>
        <a:sym typeface="Lucida Grande"/>
      </a:defRPr>
    </a:lvl8pPr>
    <a:lvl9pPr indent="1828800" defTabSz="584200" latinLnBrk="0">
      <a:defRPr sz="22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Carattere, schermata, Elementi grafici, grafica&#10;&#10;Descrizione generata automaticamente">
            <a:extLst>
              <a:ext uri="{FF2B5EF4-FFF2-40B4-BE49-F238E27FC236}">
                <a16:creationId xmlns:a16="http://schemas.microsoft.com/office/drawing/2014/main" id="{B6A884DF-D793-DEDD-6A84-171E832B28E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752" y="101599"/>
            <a:ext cx="2418360" cy="521607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392BC"/>
            </a:gs>
            <a:gs pos="100000">
              <a:srgbClr val="FAFD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berto Caputo, University of Calabria &amp; UTT"/>
          <p:cNvSpPr/>
          <p:nvPr/>
        </p:nvSpPr>
        <p:spPr>
          <a:xfrm>
            <a:off x="32940" y="9423400"/>
            <a:ext cx="4449106" cy="368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r>
              <a:t>Roberto Caputo, University of Calabria &amp; UTT</a:t>
            </a:r>
          </a:p>
        </p:txBody>
      </p:sp>
      <p:sp>
        <p:nvSpPr>
          <p:cNvPr id="3" name="Rettangolo"/>
          <p:cNvSpPr/>
          <p:nvPr userDrawn="1"/>
        </p:nvSpPr>
        <p:spPr>
          <a:xfrm>
            <a:off x="-19746" y="0"/>
            <a:ext cx="13024546" cy="698649"/>
          </a:xfrm>
          <a:prstGeom prst="rect">
            <a:avLst/>
          </a:prstGeom>
          <a:gradFill>
            <a:gsLst>
              <a:gs pos="0">
                <a:schemeClr val="bg1"/>
              </a:gs>
              <a:gs pos="78000">
                <a:srgbClr val="0B267D">
                  <a:alpha val="39000"/>
                </a:srgbClr>
              </a:gs>
              <a:gs pos="100000">
                <a:srgbClr val="FAFDFA"/>
              </a:gs>
            </a:gsLst>
            <a:lin ang="16200000"/>
          </a:gra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4" name="Rettangolo"/>
          <p:cNvSpPr/>
          <p:nvPr/>
        </p:nvSpPr>
        <p:spPr>
          <a:xfrm>
            <a:off x="-9873" y="9379098"/>
            <a:ext cx="13024546" cy="368301"/>
          </a:xfrm>
          <a:prstGeom prst="rect">
            <a:avLst/>
          </a:prstGeom>
          <a:solidFill>
            <a:srgbClr val="0B267D"/>
          </a:solidFill>
          <a:ln w="12700">
            <a:miter lim="400000"/>
          </a:ln>
        </p:spPr>
        <p:txBody>
          <a:bodyPr lIns="50800" tIns="50800" rIns="50800" bIns="50800" anchor="ctr"/>
          <a:lstStyle/>
          <a:p>
            <a:pPr>
              <a:defRPr sz="4000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</a:defRPr>
            </a:pPr>
            <a:endParaRPr/>
          </a:p>
        </p:txBody>
      </p:sp>
      <p:sp>
        <p:nvSpPr>
          <p:cNvPr id="5" name="Titolo Testo"/>
          <p:cNvSpPr txBox="1">
            <a:spLocks noGrp="1"/>
          </p:cNvSpPr>
          <p:nvPr>
            <p:ph type="title"/>
          </p:nvPr>
        </p:nvSpPr>
        <p:spPr>
          <a:xfrm>
            <a:off x="2527300" y="0"/>
            <a:ext cx="8077200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Titolo Testo</a:t>
            </a:r>
          </a:p>
        </p:txBody>
      </p:sp>
      <p:sp>
        <p:nvSpPr>
          <p:cNvPr id="6" name="Corpo livello uno…"/>
          <p:cNvSpPr txBox="1">
            <a:spLocks noGrp="1"/>
          </p:cNvSpPr>
          <p:nvPr>
            <p:ph type="body" idx="1"/>
          </p:nvPr>
        </p:nvSpPr>
        <p:spPr>
          <a:xfrm>
            <a:off x="1270000" y="2768600"/>
            <a:ext cx="10464800" cy="571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r>
              <a:t>Corpo livello uno</a:t>
            </a:r>
          </a:p>
          <a:p>
            <a:pPr lvl="1"/>
            <a:r>
              <a:t>Corpo livello due</a:t>
            </a:r>
          </a:p>
          <a:p>
            <a:pPr lvl="2"/>
            <a:r>
              <a:t>Corpo livello tre</a:t>
            </a:r>
          </a:p>
          <a:p>
            <a:pPr lvl="3"/>
            <a:r>
              <a:t>Corpo livello quattro</a:t>
            </a:r>
          </a:p>
          <a:p>
            <a:pPr lvl="4"/>
            <a:r>
              <a:t>Corpo livello cinque</a:t>
            </a:r>
          </a:p>
        </p:txBody>
      </p:sp>
      <p:sp>
        <p:nvSpPr>
          <p:cNvPr id="7" name="Numero diapositiva"/>
          <p:cNvSpPr txBox="1">
            <a:spLocks noGrp="1"/>
          </p:cNvSpPr>
          <p:nvPr>
            <p:ph type="sldNum" sz="quarter" idx="2"/>
          </p:nvPr>
        </p:nvSpPr>
        <p:spPr>
          <a:xfrm>
            <a:off x="6324600" y="9258300"/>
            <a:ext cx="342900" cy="3683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>
              <a:defRPr sz="1800"/>
            </a:lvl1pPr>
          </a:lstStyle>
          <a:p>
            <a:fld id="{86CB4B4D-7CA3-9044-876B-883B54F8677D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med"/>
  <p:txStyles>
    <p:title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8890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3335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7780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22225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6670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30226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33782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7338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4089400" marR="0" indent="-571500" algn="l" defTabSz="584200" latinLnBrk="0">
        <a:lnSpc>
          <a:spcPct val="100000"/>
        </a:lnSpc>
        <a:spcBef>
          <a:spcPts val="2400"/>
        </a:spcBef>
        <a:spcAft>
          <a:spcPts val="0"/>
        </a:spcAft>
        <a:buClrTx/>
        <a:buSzPct val="171000"/>
        <a:buFontTx/>
        <a:buChar char="•"/>
        <a:tabLst/>
        <a:defRPr sz="4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…"/>
          <p:cNvSpPr/>
          <p:nvPr/>
        </p:nvSpPr>
        <p:spPr>
          <a:xfrm>
            <a:off x="622300" y="912080"/>
            <a:ext cx="11747500" cy="1287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70000"/>
              </a:lnSpc>
              <a:defRPr sz="4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sz="5400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Title</a:t>
            </a:r>
            <a:endParaRPr sz="3600" dirty="0">
              <a:solidFill>
                <a:srgbClr val="011032"/>
              </a:solidFill>
              <a:latin typeface="+mn-lt"/>
              <a:ea typeface="+mn-ea"/>
              <a:cs typeface="+mn-cs"/>
              <a:sym typeface="Gill Sans"/>
            </a:endParaRPr>
          </a:p>
          <a:p>
            <a:pPr defTabSz="457200">
              <a:lnSpc>
                <a:spcPct val="70000"/>
              </a:lnSpc>
              <a:defRPr sz="4800">
                <a:latin typeface="Arial"/>
                <a:ea typeface="Arial"/>
                <a:cs typeface="Arial"/>
                <a:sym typeface="Arial"/>
              </a:defRPr>
            </a:pPr>
            <a:r>
              <a:rPr sz="3600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(Subtitle)</a:t>
            </a:r>
            <a:r>
              <a:rPr sz="5400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  </a:t>
            </a:r>
          </a:p>
        </p:txBody>
      </p:sp>
      <p:sp>
        <p:nvSpPr>
          <p:cNvPr id="24" name="Presenting Author(a,b)…"/>
          <p:cNvSpPr/>
          <p:nvPr/>
        </p:nvSpPr>
        <p:spPr>
          <a:xfrm>
            <a:off x="622300" y="2826656"/>
            <a:ext cx="11747500" cy="140788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140000"/>
              </a:lnSpc>
              <a:defRPr sz="32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u="sng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Presenting Author</a:t>
            </a:r>
            <a:r>
              <a:rPr u="sng" baseline="31999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</a:t>
            </a:r>
            <a:r>
              <a:rPr u="sng" baseline="31999" dirty="0" err="1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a,b</a:t>
            </a:r>
            <a:r>
              <a:rPr u="sng" baseline="31999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)</a:t>
            </a:r>
            <a:endParaRPr dirty="0">
              <a:solidFill>
                <a:srgbClr val="011032"/>
              </a:solidFill>
              <a:latin typeface="+mn-lt"/>
              <a:ea typeface="+mn-ea"/>
              <a:cs typeface="+mn-cs"/>
              <a:sym typeface="Gill Sans"/>
            </a:endParaRPr>
          </a:p>
          <a:p>
            <a:pPr defTabSz="457200">
              <a:lnSpc>
                <a:spcPct val="140000"/>
              </a:lnSpc>
              <a:defRPr sz="3200">
                <a:solidFill>
                  <a:srgbClr val="444444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 Author</a:t>
            </a:r>
            <a:r>
              <a:rPr lang="it-IT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_2</a:t>
            </a:r>
            <a:r>
              <a:rPr baseline="31999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(a)</a:t>
            </a:r>
            <a:r>
              <a:rPr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,  Author</a:t>
            </a:r>
            <a:r>
              <a:rPr lang="it-IT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_3</a:t>
            </a:r>
            <a:r>
              <a:rPr baseline="31999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(b)</a:t>
            </a:r>
            <a:r>
              <a:rPr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,  Author</a:t>
            </a:r>
            <a:r>
              <a:rPr lang="it-IT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_4</a:t>
            </a:r>
            <a:r>
              <a:rPr baseline="31999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(b)</a:t>
            </a:r>
            <a:r>
              <a:rPr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,  Author</a:t>
            </a:r>
            <a:r>
              <a:rPr lang="it-IT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_5</a:t>
            </a:r>
            <a:r>
              <a:rPr baseline="31999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(a)</a:t>
            </a:r>
            <a:r>
              <a:rPr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,  Author</a:t>
            </a:r>
            <a:r>
              <a:rPr lang="it-IT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_5</a:t>
            </a:r>
            <a:r>
              <a:rPr baseline="31999"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(a)</a:t>
            </a:r>
            <a:r>
              <a:rPr dirty="0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 </a:t>
            </a:r>
          </a:p>
        </p:txBody>
      </p:sp>
      <p:sp>
        <p:nvSpPr>
          <p:cNvPr id="25" name="Funding agencies"/>
          <p:cNvSpPr/>
          <p:nvPr/>
        </p:nvSpPr>
        <p:spPr>
          <a:xfrm>
            <a:off x="390593" y="8445500"/>
            <a:ext cx="12204701" cy="622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3600">
                <a:solidFill>
                  <a:srgbClr val="0B267D"/>
                </a:solidFill>
              </a:defRPr>
            </a:lvl1pPr>
          </a:lstStyle>
          <a:p>
            <a:r>
              <a:t>Funding agencies</a:t>
            </a:r>
          </a:p>
        </p:txBody>
      </p:sp>
      <p:sp>
        <p:nvSpPr>
          <p:cNvPr id="26" name="(a)Affiliation,…"/>
          <p:cNvSpPr/>
          <p:nvPr/>
        </p:nvSpPr>
        <p:spPr>
          <a:xfrm>
            <a:off x="622300" y="4833129"/>
            <a:ext cx="11747500" cy="159864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defTabSz="457200">
              <a:lnSpc>
                <a:spcPct val="140000"/>
              </a:lnSpc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aseline="31999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(a)</a:t>
            </a:r>
            <a:r>
              <a:rPr u="sng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Affiliation,</a:t>
            </a:r>
          </a:p>
          <a:p>
            <a:pPr defTabSz="457200">
              <a:lnSpc>
                <a:spcPct val="140000"/>
              </a:lnSpc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baseline="31999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(b)</a:t>
            </a:r>
            <a:r>
              <a:rPr u="sng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Affiliation</a:t>
            </a:r>
          </a:p>
          <a:p>
            <a:pPr defTabSz="457200">
              <a:lnSpc>
                <a:spcPct val="140000"/>
              </a:lnSpc>
              <a:defRPr sz="2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u="sng">
                <a:solidFill>
                  <a:srgbClr val="011032"/>
                </a:solidFill>
                <a:latin typeface="+mn-lt"/>
                <a:ea typeface="+mn-ea"/>
                <a:cs typeface="+mn-cs"/>
                <a:sym typeface="Gill Sans"/>
              </a:rPr>
              <a:t>………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Outline"/>
          <p:cNvSpPr txBox="1">
            <a:spLocks noGrp="1"/>
          </p:cNvSpPr>
          <p:nvPr>
            <p:ph type="title" idx="4294967295"/>
          </p:nvPr>
        </p:nvSpPr>
        <p:spPr>
          <a:xfrm>
            <a:off x="4789425" y="0"/>
            <a:ext cx="8077200" cy="71120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algn="r"/>
            <a:r>
              <a:rPr dirty="0">
                <a:solidFill>
                  <a:srgbClr val="011032"/>
                </a:solidFill>
              </a:rPr>
              <a:t>Outline</a:t>
            </a:r>
          </a:p>
        </p:txBody>
      </p:sp>
      <p:sp>
        <p:nvSpPr>
          <p:cNvPr id="5" name="Author, Affiliation,                 Date">
            <a:extLst>
              <a:ext uri="{FF2B5EF4-FFF2-40B4-BE49-F238E27FC236}">
                <a16:creationId xmlns:a16="http://schemas.microsoft.com/office/drawing/2014/main" id="{41E7279A-FACE-7D41-A6C1-B4561A360095}"/>
              </a:ext>
            </a:extLst>
          </p:cNvPr>
          <p:cNvSpPr/>
          <p:nvPr/>
        </p:nvSpPr>
        <p:spPr>
          <a:xfrm>
            <a:off x="0" y="9507321"/>
            <a:ext cx="1286662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solidFill>
                  <a:srgbClr val="FFFDFD"/>
                </a:solidFill>
              </a:defRPr>
            </a:lvl1pPr>
          </a:lstStyle>
          <a:p>
            <a:r>
              <a:rPr dirty="0"/>
              <a:t>Author, Affiliation,																	Date		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tate-of-the-art"/>
          <p:cNvSpPr txBox="1">
            <a:spLocks noGrp="1"/>
          </p:cNvSpPr>
          <p:nvPr>
            <p:ph type="title" idx="4294967295"/>
          </p:nvPr>
        </p:nvSpPr>
        <p:spPr>
          <a:xfrm>
            <a:off x="4789425" y="0"/>
            <a:ext cx="8077200" cy="71120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algn="r"/>
            <a:r>
              <a:rPr dirty="0">
                <a:solidFill>
                  <a:srgbClr val="011032"/>
                </a:solidFill>
              </a:rPr>
              <a:t>State-of-the-art</a:t>
            </a:r>
          </a:p>
        </p:txBody>
      </p:sp>
      <p:sp>
        <p:nvSpPr>
          <p:cNvPr id="6" name="Author, Affiliation,                 Date">
            <a:extLst>
              <a:ext uri="{FF2B5EF4-FFF2-40B4-BE49-F238E27FC236}">
                <a16:creationId xmlns:a16="http://schemas.microsoft.com/office/drawing/2014/main" id="{41E7279A-FACE-7D41-A6C1-B4561A360095}"/>
              </a:ext>
            </a:extLst>
          </p:cNvPr>
          <p:cNvSpPr/>
          <p:nvPr/>
        </p:nvSpPr>
        <p:spPr>
          <a:xfrm>
            <a:off x="0" y="9507321"/>
            <a:ext cx="1286662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solidFill>
                  <a:srgbClr val="FFFDFD"/>
                </a:solidFill>
              </a:defRPr>
            </a:lvl1pPr>
          </a:lstStyle>
          <a:p>
            <a:r>
              <a:rPr dirty="0"/>
              <a:t>Author, Affiliation,																	Date		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Main results"/>
          <p:cNvSpPr txBox="1">
            <a:spLocks noGrp="1"/>
          </p:cNvSpPr>
          <p:nvPr>
            <p:ph type="title" idx="4294967295"/>
          </p:nvPr>
        </p:nvSpPr>
        <p:spPr>
          <a:xfrm>
            <a:off x="4789425" y="74"/>
            <a:ext cx="8077200" cy="711201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algn="r"/>
            <a:r>
              <a:rPr dirty="0">
                <a:solidFill>
                  <a:srgbClr val="011032"/>
                </a:solidFill>
              </a:rPr>
              <a:t>Main results</a:t>
            </a:r>
          </a:p>
        </p:txBody>
      </p:sp>
      <p:sp>
        <p:nvSpPr>
          <p:cNvPr id="5" name="Author, Affiliation,                 Date">
            <a:extLst>
              <a:ext uri="{FF2B5EF4-FFF2-40B4-BE49-F238E27FC236}">
                <a16:creationId xmlns:a16="http://schemas.microsoft.com/office/drawing/2014/main" id="{41E7279A-FACE-7D41-A6C1-B4561A360095}"/>
              </a:ext>
            </a:extLst>
          </p:cNvPr>
          <p:cNvSpPr/>
          <p:nvPr/>
        </p:nvSpPr>
        <p:spPr>
          <a:xfrm>
            <a:off x="0" y="9507321"/>
            <a:ext cx="1286662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solidFill>
                  <a:srgbClr val="FFFDFD"/>
                </a:solidFill>
              </a:defRPr>
            </a:lvl1pPr>
          </a:lstStyle>
          <a:p>
            <a:r>
              <a:rPr dirty="0"/>
              <a:t>Author, Affiliation,																	Date		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onclusions and Perspectives"/>
          <p:cNvSpPr txBox="1">
            <a:spLocks noGrp="1"/>
          </p:cNvSpPr>
          <p:nvPr>
            <p:ph type="title" idx="4294967295"/>
          </p:nvPr>
        </p:nvSpPr>
        <p:spPr>
          <a:xfrm>
            <a:off x="4789425" y="0"/>
            <a:ext cx="8077200" cy="711200"/>
          </a:xfrm>
          <a:prstGeom prst="rect">
            <a:avLst/>
          </a:prstGeom>
        </p:spPr>
        <p:txBody>
          <a:bodyPr/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pPr algn="r"/>
            <a:r>
              <a:rPr dirty="0">
                <a:solidFill>
                  <a:srgbClr val="011032"/>
                </a:solidFill>
              </a:rPr>
              <a:t>Conclusions and Perspectives</a:t>
            </a:r>
          </a:p>
        </p:txBody>
      </p:sp>
      <p:sp>
        <p:nvSpPr>
          <p:cNvPr id="5" name="Author, Affiliation,                 Date">
            <a:extLst>
              <a:ext uri="{FF2B5EF4-FFF2-40B4-BE49-F238E27FC236}">
                <a16:creationId xmlns:a16="http://schemas.microsoft.com/office/drawing/2014/main" id="{41E7279A-FACE-7D41-A6C1-B4561A360095}"/>
              </a:ext>
            </a:extLst>
          </p:cNvPr>
          <p:cNvSpPr/>
          <p:nvPr/>
        </p:nvSpPr>
        <p:spPr>
          <a:xfrm>
            <a:off x="0" y="9507321"/>
            <a:ext cx="12866625" cy="393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2000">
                <a:solidFill>
                  <a:srgbClr val="FFFDFD"/>
                </a:solidFill>
              </a:defRPr>
            </a:lvl1pPr>
          </a:lstStyle>
          <a:p>
            <a:r>
              <a:rPr dirty="0"/>
              <a:t>Author, Affiliation,																	Date		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157</Words>
  <Application>Microsoft Macintosh PowerPoint</Application>
  <PresentationFormat>Personalizzato</PresentationFormat>
  <Paragraphs>16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8" baseType="lpstr">
      <vt:lpstr>Gill Sans</vt:lpstr>
      <vt:lpstr>Lucida Grande</vt:lpstr>
      <vt:lpstr>White</vt:lpstr>
      <vt:lpstr>Presentazione standard di PowerPoint</vt:lpstr>
      <vt:lpstr>Outline</vt:lpstr>
      <vt:lpstr>State-of-the-art</vt:lpstr>
      <vt:lpstr>Main results</vt:lpstr>
      <vt:lpstr>Conclusions and Perspectives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cp:lastModifiedBy>Antonio Deluca</cp:lastModifiedBy>
  <cp:revision>7</cp:revision>
  <dcterms:modified xsi:type="dcterms:W3CDTF">2024-02-23T17:10:18Z</dcterms:modified>
</cp:coreProperties>
</file>