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6"/>
    <p:restoredTop sz="93129"/>
  </p:normalViewPr>
  <p:slideViewPr>
    <p:cSldViewPr snapToGrid="0" snapToObjects="1">
      <p:cViewPr varScale="1">
        <p:scale>
          <a:sx n="80" d="100"/>
          <a:sy n="80" d="100"/>
        </p:scale>
        <p:origin x="2480" y="2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974394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Carattere, schermata, Elementi grafici, grafica&#10;&#10;Descrizione generata automaticamente">
            <a:extLst>
              <a:ext uri="{FF2B5EF4-FFF2-40B4-BE49-F238E27FC236}">
                <a16:creationId xmlns:a16="http://schemas.microsoft.com/office/drawing/2014/main" id="{B6A884DF-D793-DEDD-6A84-171E832B28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2" y="101599"/>
            <a:ext cx="2418360" cy="521607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392BC"/>
            </a:gs>
            <a:gs pos="100000">
              <a:srgbClr val="FAFD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erto Caputo, University of Calabria &amp; UTT"/>
          <p:cNvSpPr/>
          <p:nvPr/>
        </p:nvSpPr>
        <p:spPr>
          <a:xfrm>
            <a:off x="32940" y="9423400"/>
            <a:ext cx="4449106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r>
              <a:t>Roberto Caputo, University of Calabria &amp; UTT</a:t>
            </a:r>
          </a:p>
        </p:txBody>
      </p:sp>
      <p:sp>
        <p:nvSpPr>
          <p:cNvPr id="3" name="Rettangolo"/>
          <p:cNvSpPr/>
          <p:nvPr userDrawn="1"/>
        </p:nvSpPr>
        <p:spPr>
          <a:xfrm>
            <a:off x="-19746" y="0"/>
            <a:ext cx="13024546" cy="698649"/>
          </a:xfrm>
          <a:prstGeom prst="rect">
            <a:avLst/>
          </a:prstGeom>
          <a:gradFill>
            <a:gsLst>
              <a:gs pos="0">
                <a:schemeClr val="bg1"/>
              </a:gs>
              <a:gs pos="78000">
                <a:srgbClr val="0B267D">
                  <a:alpha val="39000"/>
                </a:srgbClr>
              </a:gs>
              <a:gs pos="100000">
                <a:srgbClr val="FAFDFA"/>
              </a:gs>
            </a:gsLst>
            <a:lin ang="162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" name="Rettangolo"/>
          <p:cNvSpPr/>
          <p:nvPr/>
        </p:nvSpPr>
        <p:spPr>
          <a:xfrm>
            <a:off x="-9873" y="9379098"/>
            <a:ext cx="13024546" cy="368301"/>
          </a:xfrm>
          <a:prstGeom prst="rect">
            <a:avLst/>
          </a:prstGeom>
          <a:solidFill>
            <a:srgbClr val="0B267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" name="Titolo Testo"/>
          <p:cNvSpPr txBox="1">
            <a:spLocks noGrp="1"/>
          </p:cNvSpPr>
          <p:nvPr>
            <p:ph type="title"/>
          </p:nvPr>
        </p:nvSpPr>
        <p:spPr>
          <a:xfrm>
            <a:off x="2527300" y="0"/>
            <a:ext cx="80772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Titolo Testo</a:t>
            </a:r>
          </a:p>
        </p:txBody>
      </p:sp>
      <p:sp>
        <p:nvSpPr>
          <p:cNvPr id="6" name="Corpo livello uno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889000" marR="0" indent="-571500" algn="l" defTabSz="58420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1333500" marR="0" indent="-571500" algn="l" defTabSz="58420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1778000" marR="0" indent="-571500" algn="l" defTabSz="58420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2222500" marR="0" indent="-571500" algn="l" defTabSz="58420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2667000" marR="0" indent="-571500" algn="l" defTabSz="58420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3022600" marR="0" indent="-571500" algn="l" defTabSz="58420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3378200" marR="0" indent="-571500" algn="l" defTabSz="58420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3733800" marR="0" indent="-571500" algn="l" defTabSz="58420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4089400" marR="0" indent="-571500" algn="l" defTabSz="58420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…"/>
          <p:cNvSpPr/>
          <p:nvPr/>
        </p:nvSpPr>
        <p:spPr>
          <a:xfrm>
            <a:off x="622300" y="912080"/>
            <a:ext cx="11747500" cy="128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ct val="70000"/>
              </a:lnSpc>
              <a:defRPr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400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Title</a:t>
            </a:r>
            <a:endParaRPr sz="3600" dirty="0">
              <a:solidFill>
                <a:srgbClr val="011032"/>
              </a:solidFill>
              <a:latin typeface="+mn-lt"/>
              <a:ea typeface="+mn-ea"/>
              <a:cs typeface="+mn-cs"/>
              <a:sym typeface="Gill Sans"/>
            </a:endParaRPr>
          </a:p>
          <a:p>
            <a:pPr defTabSz="457200">
              <a:lnSpc>
                <a:spcPct val="70000"/>
              </a:lnSpc>
              <a:defRPr sz="4800">
                <a:latin typeface="Arial"/>
                <a:ea typeface="Arial"/>
                <a:cs typeface="Arial"/>
                <a:sym typeface="Arial"/>
              </a:defRPr>
            </a:pPr>
            <a:r>
              <a:rPr sz="3600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(Subtitle)</a:t>
            </a:r>
            <a:r>
              <a:rPr sz="5400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  </a:t>
            </a:r>
          </a:p>
        </p:txBody>
      </p:sp>
      <p:sp>
        <p:nvSpPr>
          <p:cNvPr id="24" name="Presenting Author(a,b)…"/>
          <p:cNvSpPr/>
          <p:nvPr/>
        </p:nvSpPr>
        <p:spPr>
          <a:xfrm>
            <a:off x="622300" y="2826656"/>
            <a:ext cx="11747500" cy="14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ct val="140000"/>
              </a:lnSpc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u="sng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Presenting Author</a:t>
            </a:r>
            <a:r>
              <a:rPr u="sng" baseline="31999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(</a:t>
            </a:r>
            <a:r>
              <a:rPr u="sng" baseline="31999" dirty="0" err="1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a,b</a:t>
            </a:r>
            <a:r>
              <a:rPr u="sng" baseline="31999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)</a:t>
            </a:r>
            <a:endParaRPr dirty="0">
              <a:solidFill>
                <a:srgbClr val="011032"/>
              </a:solidFill>
              <a:latin typeface="+mn-lt"/>
              <a:ea typeface="+mn-ea"/>
              <a:cs typeface="+mn-cs"/>
              <a:sym typeface="Gill Sans"/>
            </a:endParaRPr>
          </a:p>
          <a:p>
            <a:pPr defTabSz="457200">
              <a:lnSpc>
                <a:spcPct val="140000"/>
              </a:lnSpc>
              <a:defRPr sz="32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 Author</a:t>
            </a:r>
            <a:r>
              <a:rPr lang="it-IT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_2</a:t>
            </a:r>
            <a:r>
              <a:rPr baseline="31999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(a)</a:t>
            </a:r>
            <a:r>
              <a:rPr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,  Author</a:t>
            </a:r>
            <a:r>
              <a:rPr lang="it-IT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_3</a:t>
            </a:r>
            <a:r>
              <a:rPr baseline="31999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(b)</a:t>
            </a:r>
            <a:r>
              <a:rPr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,  Author</a:t>
            </a:r>
            <a:r>
              <a:rPr lang="it-IT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_4</a:t>
            </a:r>
            <a:r>
              <a:rPr baseline="31999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(b)</a:t>
            </a:r>
            <a:r>
              <a:rPr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,  Author</a:t>
            </a:r>
            <a:r>
              <a:rPr lang="it-IT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_5</a:t>
            </a:r>
            <a:r>
              <a:rPr baseline="31999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(a)</a:t>
            </a:r>
            <a:r>
              <a:rPr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,  Author</a:t>
            </a:r>
            <a:r>
              <a:rPr lang="it-IT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_5</a:t>
            </a:r>
            <a:r>
              <a:rPr baseline="31999"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(a)</a:t>
            </a:r>
            <a:r>
              <a:rPr dirty="0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 </a:t>
            </a:r>
          </a:p>
        </p:txBody>
      </p:sp>
      <p:sp>
        <p:nvSpPr>
          <p:cNvPr id="25" name="Funding agencies"/>
          <p:cNvSpPr/>
          <p:nvPr/>
        </p:nvSpPr>
        <p:spPr>
          <a:xfrm>
            <a:off x="390593" y="8445500"/>
            <a:ext cx="122047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600">
                <a:solidFill>
                  <a:srgbClr val="0B267D"/>
                </a:solidFill>
              </a:defRPr>
            </a:lvl1pPr>
          </a:lstStyle>
          <a:p>
            <a:r>
              <a:t>Funding agencies</a:t>
            </a:r>
          </a:p>
        </p:txBody>
      </p:sp>
      <p:sp>
        <p:nvSpPr>
          <p:cNvPr id="26" name="(a)Affiliation,…"/>
          <p:cNvSpPr/>
          <p:nvPr/>
        </p:nvSpPr>
        <p:spPr>
          <a:xfrm>
            <a:off x="622300" y="4833129"/>
            <a:ext cx="11747500" cy="1598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ct val="140000"/>
              </a:lnSpc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aseline="31999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(a)</a:t>
            </a:r>
            <a:r>
              <a:rPr u="sng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Affiliation,</a:t>
            </a:r>
          </a:p>
          <a:p>
            <a:pPr defTabSz="457200">
              <a:lnSpc>
                <a:spcPct val="140000"/>
              </a:lnSpc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aseline="31999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(b)</a:t>
            </a:r>
            <a:r>
              <a:rPr u="sng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Affiliation</a:t>
            </a:r>
          </a:p>
          <a:p>
            <a:pPr defTabSz="457200">
              <a:lnSpc>
                <a:spcPct val="140000"/>
              </a:lnSpc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u="sng">
                <a:solidFill>
                  <a:srgbClr val="011032"/>
                </a:solidFill>
                <a:latin typeface="+mn-lt"/>
                <a:ea typeface="+mn-ea"/>
                <a:cs typeface="+mn-cs"/>
                <a:sym typeface="Gill Sans"/>
              </a:rPr>
              <a:t>………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utline"/>
          <p:cNvSpPr txBox="1">
            <a:spLocks noGrp="1"/>
          </p:cNvSpPr>
          <p:nvPr>
            <p:ph type="title" idx="4294967295"/>
          </p:nvPr>
        </p:nvSpPr>
        <p:spPr>
          <a:xfrm>
            <a:off x="4789425" y="0"/>
            <a:ext cx="8077200" cy="71120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 algn="r"/>
            <a:r>
              <a:rPr dirty="0">
                <a:solidFill>
                  <a:srgbClr val="011032"/>
                </a:solidFill>
              </a:rPr>
              <a:t>Outline</a:t>
            </a:r>
          </a:p>
        </p:txBody>
      </p:sp>
      <p:sp>
        <p:nvSpPr>
          <p:cNvPr id="5" name="Author, Affiliation,                 Date">
            <a:extLst>
              <a:ext uri="{FF2B5EF4-FFF2-40B4-BE49-F238E27FC236}">
                <a16:creationId xmlns:a16="http://schemas.microsoft.com/office/drawing/2014/main" id="{41E7279A-FACE-7D41-A6C1-B4561A360095}"/>
              </a:ext>
            </a:extLst>
          </p:cNvPr>
          <p:cNvSpPr/>
          <p:nvPr/>
        </p:nvSpPr>
        <p:spPr>
          <a:xfrm>
            <a:off x="0" y="9507321"/>
            <a:ext cx="12866625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>
                <a:solidFill>
                  <a:srgbClr val="FFFDFD"/>
                </a:solidFill>
              </a:defRPr>
            </a:lvl1pPr>
          </a:lstStyle>
          <a:p>
            <a:r>
              <a:rPr dirty="0"/>
              <a:t>Author, Affiliation,																	Date		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tate-of-the-art"/>
          <p:cNvSpPr txBox="1">
            <a:spLocks noGrp="1"/>
          </p:cNvSpPr>
          <p:nvPr>
            <p:ph type="title" idx="4294967295"/>
          </p:nvPr>
        </p:nvSpPr>
        <p:spPr>
          <a:xfrm>
            <a:off x="4789425" y="0"/>
            <a:ext cx="8077200" cy="71120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 algn="r"/>
            <a:r>
              <a:rPr dirty="0">
                <a:solidFill>
                  <a:srgbClr val="011032"/>
                </a:solidFill>
              </a:rPr>
              <a:t>State-of-the-art</a:t>
            </a:r>
          </a:p>
        </p:txBody>
      </p:sp>
      <p:sp>
        <p:nvSpPr>
          <p:cNvPr id="6" name="Author, Affiliation,                 Date">
            <a:extLst>
              <a:ext uri="{FF2B5EF4-FFF2-40B4-BE49-F238E27FC236}">
                <a16:creationId xmlns:a16="http://schemas.microsoft.com/office/drawing/2014/main" id="{41E7279A-FACE-7D41-A6C1-B4561A360095}"/>
              </a:ext>
            </a:extLst>
          </p:cNvPr>
          <p:cNvSpPr/>
          <p:nvPr/>
        </p:nvSpPr>
        <p:spPr>
          <a:xfrm>
            <a:off x="0" y="9507321"/>
            <a:ext cx="12866625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>
                <a:solidFill>
                  <a:srgbClr val="FFFDFD"/>
                </a:solidFill>
              </a:defRPr>
            </a:lvl1pPr>
          </a:lstStyle>
          <a:p>
            <a:r>
              <a:rPr dirty="0"/>
              <a:t>Author, Affiliation,																	Date		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Main results"/>
          <p:cNvSpPr txBox="1">
            <a:spLocks noGrp="1"/>
          </p:cNvSpPr>
          <p:nvPr>
            <p:ph type="title" idx="4294967295"/>
          </p:nvPr>
        </p:nvSpPr>
        <p:spPr>
          <a:xfrm>
            <a:off x="4789425" y="74"/>
            <a:ext cx="8077200" cy="71120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 algn="r"/>
            <a:r>
              <a:rPr dirty="0">
                <a:solidFill>
                  <a:srgbClr val="011032"/>
                </a:solidFill>
              </a:rPr>
              <a:t>Main results</a:t>
            </a:r>
          </a:p>
        </p:txBody>
      </p:sp>
      <p:sp>
        <p:nvSpPr>
          <p:cNvPr id="5" name="Author, Affiliation,                 Date">
            <a:extLst>
              <a:ext uri="{FF2B5EF4-FFF2-40B4-BE49-F238E27FC236}">
                <a16:creationId xmlns:a16="http://schemas.microsoft.com/office/drawing/2014/main" id="{41E7279A-FACE-7D41-A6C1-B4561A360095}"/>
              </a:ext>
            </a:extLst>
          </p:cNvPr>
          <p:cNvSpPr/>
          <p:nvPr/>
        </p:nvSpPr>
        <p:spPr>
          <a:xfrm>
            <a:off x="0" y="9507321"/>
            <a:ext cx="12866625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>
                <a:solidFill>
                  <a:srgbClr val="FFFDFD"/>
                </a:solidFill>
              </a:defRPr>
            </a:lvl1pPr>
          </a:lstStyle>
          <a:p>
            <a:r>
              <a:rPr dirty="0"/>
              <a:t>Author, Affiliation,																	Date		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clusions and Perspectives"/>
          <p:cNvSpPr txBox="1">
            <a:spLocks noGrp="1"/>
          </p:cNvSpPr>
          <p:nvPr>
            <p:ph type="title" idx="4294967295"/>
          </p:nvPr>
        </p:nvSpPr>
        <p:spPr>
          <a:xfrm>
            <a:off x="4789425" y="0"/>
            <a:ext cx="8077200" cy="711200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 algn="r"/>
            <a:r>
              <a:rPr dirty="0">
                <a:solidFill>
                  <a:srgbClr val="011032"/>
                </a:solidFill>
              </a:rPr>
              <a:t>Conclusions and Perspectives</a:t>
            </a:r>
          </a:p>
        </p:txBody>
      </p:sp>
      <p:sp>
        <p:nvSpPr>
          <p:cNvPr id="5" name="Author, Affiliation,                 Date">
            <a:extLst>
              <a:ext uri="{FF2B5EF4-FFF2-40B4-BE49-F238E27FC236}">
                <a16:creationId xmlns:a16="http://schemas.microsoft.com/office/drawing/2014/main" id="{41E7279A-FACE-7D41-A6C1-B4561A360095}"/>
              </a:ext>
            </a:extLst>
          </p:cNvPr>
          <p:cNvSpPr/>
          <p:nvPr/>
        </p:nvSpPr>
        <p:spPr>
          <a:xfrm>
            <a:off x="0" y="9507321"/>
            <a:ext cx="12866625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>
                <a:solidFill>
                  <a:srgbClr val="FFFDFD"/>
                </a:solidFill>
              </a:defRPr>
            </a:lvl1pPr>
          </a:lstStyle>
          <a:p>
            <a:r>
              <a:rPr dirty="0"/>
              <a:t>Author, Affiliation,																	Date		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157</Words>
  <Application>Microsoft Macintosh PowerPoint</Application>
  <PresentationFormat>Personalizzato</PresentationFormat>
  <Paragraphs>16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Gill Sans</vt:lpstr>
      <vt:lpstr>Lucida Grande</vt:lpstr>
      <vt:lpstr>White</vt:lpstr>
      <vt:lpstr>Presentazione standard di PowerPoint</vt:lpstr>
      <vt:lpstr>Outline</vt:lpstr>
      <vt:lpstr>State-of-the-art</vt:lpstr>
      <vt:lpstr>Main results</vt:lpstr>
      <vt:lpstr>Conclusions and Perspectives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Antonio Deluca</cp:lastModifiedBy>
  <cp:revision>7</cp:revision>
  <dcterms:modified xsi:type="dcterms:W3CDTF">2024-02-23T17:10:18Z</dcterms:modified>
</cp:coreProperties>
</file>